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custDataLst>
    <p:tags r:id="rId11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00049"/>
    <a:srgbClr val="0027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 autoAdjust="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18/05/18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Presentatie</a:t>
            </a:r>
            <a:br>
              <a:rPr lang="nl-BE" dirty="0"/>
            </a:br>
            <a:r>
              <a:rPr lang="nl-BE" dirty="0"/>
              <a:t>Groepswerk DB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332142" y="4846285"/>
            <a:ext cx="4741332" cy="1637784"/>
          </a:xfrm>
        </p:spPr>
        <p:txBody>
          <a:bodyPr/>
          <a:lstStyle/>
          <a:p>
            <a:r>
              <a:rPr lang="nl-BE" dirty="0"/>
              <a:t>Ruben Claes   	       Groep 3 </a:t>
            </a:r>
          </a:p>
          <a:p>
            <a:r>
              <a:rPr lang="nl-BE" dirty="0"/>
              <a:t>Brent De Vos</a:t>
            </a:r>
          </a:p>
          <a:p>
            <a:r>
              <a:rPr lang="nl-BE" dirty="0"/>
              <a:t>Guylian De Wit</a:t>
            </a:r>
          </a:p>
        </p:txBody>
      </p:sp>
    </p:spTree>
    <p:extLst>
      <p:ext uri="{BB962C8B-B14F-4D97-AF65-F5344CB8AC3E}">
        <p14:creationId xmlns:p14="http://schemas.microsoft.com/office/powerpoint/2010/main" val="289794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EERD Nature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7FD93-8D2B-BD43-BBCD-22F371AA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85" y="1646238"/>
            <a:ext cx="7353047" cy="51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Klant was tevreden over vorige Nature werkvorm.</a:t>
            </a:r>
          </a:p>
          <a:p>
            <a:r>
              <a:rPr lang="nl-BE" dirty="0"/>
              <a:t>Klant komt opnieuw om een werkvorm te volgen, en wil dezelfde werkvorm als toen.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170B-F7A9-4848-9FD8-F633C381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363043"/>
            <a:ext cx="9372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Op 25/02/18 tijdens paintball werkvorm ging materiaal verloren. </a:t>
            </a:r>
          </a:p>
          <a:p>
            <a:r>
              <a:rPr lang="nl-BE" dirty="0"/>
              <a:t>Begeleider aanwezig bij deze activiteit aanspreken.</a:t>
            </a:r>
          </a:p>
          <a:p>
            <a:r>
              <a:rPr lang="nl-BE" dirty="0"/>
              <a:t>Waarde aan materiaal dat verloren ging?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32A5-4192-EF42-AE42-35114019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732826"/>
            <a:ext cx="9840667" cy="30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Klant heeft klacht over werkvorm.</a:t>
            </a:r>
          </a:p>
          <a:p>
            <a:r>
              <a:rPr lang="nl-BE" dirty="0"/>
              <a:t>Hoofdbegeleider wil d.m.v de naam van klant zien </a:t>
            </a:r>
          </a:p>
          <a:p>
            <a:pPr marL="0" indent="0">
              <a:buNone/>
            </a:pPr>
            <a:r>
              <a:rPr lang="nl-BE" dirty="0"/>
              <a:t>   wie mee deed en  welke werkvorm voor problemen zorgde.</a:t>
            </a:r>
          </a:p>
          <a:p>
            <a:r>
              <a:rPr lang="nl-BE" dirty="0"/>
              <a:t>Hij wil leeftijd van deelnemers weten.</a:t>
            </a:r>
          </a:p>
          <a:p>
            <a:pPr marL="0" indent="0">
              <a:buNone/>
            </a:pPr>
            <a:r>
              <a:rPr lang="nl-BE" dirty="0"/>
              <a:t>   om verband te leggen tussen leeftijd en klacht.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DC6B3-323F-BE4B-9F92-3BBF9CBA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3225"/>
            <a:ext cx="12192000" cy="18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Begelijder wil lijst over alle werkvormen die Goed of Perfect waren na rapportage.</a:t>
            </a:r>
          </a:p>
          <a:p>
            <a:r>
              <a:rPr lang="nl-BE" dirty="0"/>
              <a:t>Wil ook weten welke begeleider er verantwoordelijk was.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4AADE-AEF0-5042-B3F9-276D78E6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540209"/>
            <a:ext cx="9969299" cy="21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4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5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Boekhouding wil overzicht van alle NIET betaalde facturen.</a:t>
            </a:r>
          </a:p>
          <a:p>
            <a:r>
              <a:rPr lang="nl-BE" dirty="0"/>
              <a:t>Boekhouding wil weten of er al dan niet aanmaning gestuurd moet worden.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C3933-61C0-9649-A27C-9B8D65EE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6149"/>
            <a:ext cx="12192000" cy="12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Bedankt voor uw aandacht.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Brent De Vos, Guylian De Wit &amp; Ruben Claes.</a:t>
            </a:r>
          </a:p>
        </p:txBody>
      </p:sp>
    </p:spTree>
    <p:extLst>
      <p:ext uri="{BB962C8B-B14F-4D97-AF65-F5344CB8AC3E}">
        <p14:creationId xmlns:p14="http://schemas.microsoft.com/office/powerpoint/2010/main" val="13783193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d2fd9703faffe94aea71dfb606d4fb29d925d7b"/>
</p:tagLst>
</file>

<file path=ppt/theme/theme1.xml><?xml version="1.0" encoding="utf-8"?>
<a:theme xmlns:a="http://schemas.openxmlformats.org/drawingml/2006/main" name="02632_00018418_UCLL_PPT_Sjabloonv7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6.potx" id="{AB8ACA44-A301-4551-B203-3F9E68D295B5}" vid="{9BA97E0D-BD29-47A5-B9F9-D12523D505F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02632_00018418_UCLL_sjabloon-1</Template>
  <TotalTime>1596</TotalTime>
  <Words>160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02632_00018418_UCLL_PPT_Sjabloonv7</vt:lpstr>
      <vt:lpstr>Presentatie Groepswerk DB</vt:lpstr>
      <vt:lpstr>EERD Nature case</vt:lpstr>
      <vt:lpstr>FUNCTIONALITEIT 1</vt:lpstr>
      <vt:lpstr>FUNCTIONALITEIT 2</vt:lpstr>
      <vt:lpstr>FUNCTIONALITEIT 3</vt:lpstr>
      <vt:lpstr>FUNCTIONALITEIT 4</vt:lpstr>
      <vt:lpstr>FUNCTIONALITEIT 5</vt:lpstr>
      <vt:lpstr>Einde</vt:lpstr>
    </vt:vector>
  </TitlesOfParts>
  <Company>KHLeuven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leentje verfaillie</dc:creator>
  <cp:lastModifiedBy>Guylian n_n</cp:lastModifiedBy>
  <cp:revision>52</cp:revision>
  <dcterms:created xsi:type="dcterms:W3CDTF">2015-05-28T18:57:43Z</dcterms:created>
  <dcterms:modified xsi:type="dcterms:W3CDTF">2018-05-18T19:04:06Z</dcterms:modified>
</cp:coreProperties>
</file>